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69B"/>
    <a:srgbClr val="000099"/>
    <a:srgbClr val="3333CC"/>
    <a:srgbClr val="A39C91"/>
    <a:srgbClr val="FF3217"/>
    <a:srgbClr val="990033"/>
    <a:srgbClr val="708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96122" autoAdjust="0"/>
  </p:normalViewPr>
  <p:slideViewPr>
    <p:cSldViewPr>
      <p:cViewPr varScale="1">
        <p:scale>
          <a:sx n="108" d="100"/>
          <a:sy n="108" d="100"/>
        </p:scale>
        <p:origin x="12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83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18" d="100"/>
          <a:sy n="118" d="100"/>
        </p:scale>
        <p:origin x="1208" y="-2196"/>
      </p:cViewPr>
      <p:guideLst>
        <p:guide orient="horz" pos="3126"/>
        <p:guide pos="2141"/>
      </p:guideLst>
    </p:cSldViewPr>
  </p:notes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11622</TotalTime>
  <Words>110</Words>
  <Application>Microsoft Office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PCT POT EN draft rev2</vt:lpstr>
      <vt:lpstr>PowerPoint Presentation</vt:lpstr>
      <vt:lpstr>PCT Rule changes as from 1 January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JULLIARD Corinne</cp:lastModifiedBy>
  <cp:revision>404</cp:revision>
  <cp:lastPrinted>2022-06-10T15:49:58Z</cp:lastPrinted>
  <dcterms:created xsi:type="dcterms:W3CDTF">2020-07-15T13:26:41Z</dcterms:created>
  <dcterms:modified xsi:type="dcterms:W3CDTF">2025-03-11T09:07:17Z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0387c07f-2a59-4036-9cf3-6e3b9d82fa8b</vt:lpwstr>
  </property>
  <property fmtid="{D5CDD505-2E9C-101B-9397-08002B2CF9AE}" pid="3" name="Classification">
    <vt:lpwstr>Public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  <property fmtid="{D5CDD505-2E9C-101B-9397-08002B2CF9AE}" pid="7" name="TCSClassification">
    <vt:lpwstr>PUBLIC</vt:lpwstr>
  </property>
  <property fmtid="{D5CDD505-2E9C-101B-9397-08002B2CF9AE}" pid="8" name="MSIP_Label_20773ee6-353b-4fb9-a59d-0b94c8c67bea_Enabled">
    <vt:lpwstr>true</vt:lpwstr>
  </property>
  <property fmtid="{D5CDD505-2E9C-101B-9397-08002B2CF9AE}" pid="9" name="MSIP_Label_20773ee6-353b-4fb9-a59d-0b94c8c67bea_SetDate">
    <vt:lpwstr>2024-06-12T07:59:18Z</vt:lpwstr>
  </property>
  <property fmtid="{D5CDD505-2E9C-101B-9397-08002B2CF9AE}" pid="10" name="MSIP_Label_20773ee6-353b-4fb9-a59d-0b94c8c67bea_Method">
    <vt:lpwstr>Privileged</vt:lpwstr>
  </property>
  <property fmtid="{D5CDD505-2E9C-101B-9397-08002B2CF9AE}" pid="11" name="MSIP_Label_20773ee6-353b-4fb9-a59d-0b94c8c67bea_Name">
    <vt:lpwstr>No markings</vt:lpwstr>
  </property>
  <property fmtid="{D5CDD505-2E9C-101B-9397-08002B2CF9AE}" pid="12" name="MSIP_Label_20773ee6-353b-4fb9-a59d-0b94c8c67bea_SiteId">
    <vt:lpwstr>faa31b06-8ccc-48c9-867f-f7510dd11c02</vt:lpwstr>
  </property>
  <property fmtid="{D5CDD505-2E9C-101B-9397-08002B2CF9AE}" pid="13" name="MSIP_Label_20773ee6-353b-4fb9-a59d-0b94c8c67bea_ActionId">
    <vt:lpwstr>2f36eba8-5d12-4342-9447-1f72e8c2a6a4</vt:lpwstr>
  </property>
  <property fmtid="{D5CDD505-2E9C-101B-9397-08002B2CF9AE}" pid="14" name="MSIP_Label_20773ee6-353b-4fb9-a59d-0b94c8c67bea_ContentBits">
    <vt:lpwstr>0</vt:lpwstr>
  </property>
</Properties>
</file>