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89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34" d="100"/>
          <a:sy n="134" d="100"/>
        </p:scale>
        <p:origin x="996" y="88"/>
      </p:cViewPr>
      <p:guideLst>
        <p:guide orient="horz" pos="2160"/>
        <p:guide pos="38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506E82"/>
      </a:hlink>
      <a:folHlink>
        <a:srgbClr val="506E82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70899B">
            <a:alpha val="39999"/>
          </a:srgbClr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70899B">
            <a:alpha val="39999"/>
          </a:srgbClr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506E82"/>
        </a:hlink>
        <a:folHlink>
          <a:srgbClr val="506E8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template_pct_en</Template>
  <TotalTime>4</TotalTime>
  <Words>794</Words>
  <Application>Microsoft Office PowerPoint</Application>
  <PresentationFormat>On-screen Show (4:3)</PresentationFormat>
  <Paragraphs>92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ヒラギノ角ゴ Pro W3</vt:lpstr>
      <vt:lpstr>Arial</vt:lpstr>
      <vt:lpstr>Arial Black</vt:lpstr>
      <vt:lpstr>Calibri</vt:lpstr>
      <vt:lpstr>Wingdings</vt:lpstr>
      <vt:lpstr>Default Design</vt:lpstr>
      <vt:lpstr>PowerPoint Presentation</vt:lpstr>
      <vt:lpstr>Current Situation (1)</vt:lpstr>
      <vt:lpstr>Current Situation (2)</vt:lpstr>
      <vt:lpstr>Current Situation at the IB (1)</vt:lpstr>
      <vt:lpstr>Current Situation at the IB (2)</vt:lpstr>
      <vt:lpstr>Current Situation at the IB (3)</vt:lpstr>
      <vt:lpstr>Particular safeguards under the PCT (1)</vt:lpstr>
      <vt:lpstr>Particular safeguards under the PCT (2)</vt:lpstr>
      <vt:lpstr>Particular safeguards under the PCT (3)</vt:lpstr>
      <vt:lpstr>Particular safeguards under the PCT (4)</vt:lpstr>
      <vt:lpstr>More information</vt:lpstr>
    </vt:vector>
  </TitlesOfParts>
  <Company>World Intellectual Property Organization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COVID-19  Presentation Subtitle and/or Conference Name</dc:title>
  <dc:creator>RICHARDSON Michael</dc:creator>
  <cp:keywords>PUBLIC</cp:keywords>
  <cp:lastModifiedBy>JULLIARD Corinne</cp:lastModifiedBy>
  <cp:revision>72</cp:revision>
  <dcterms:created xsi:type="dcterms:W3CDTF">2020-04-01T11:56:59Z</dcterms:created>
  <dcterms:modified xsi:type="dcterms:W3CDTF">2020-06-03T13:51:42Z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86dcbf88-5ac3-43ce-9635-9902f0fffded</vt:lpwstr>
  </property>
  <property fmtid="{D5CDD505-2E9C-101B-9397-08002B2CF9AE}" pid="3" name="Classification">
    <vt:lpwstr>Public</vt:lpwstr>
  </property>
  <property fmtid="{D5CDD505-2E9C-101B-9397-08002B2CF9AE}" pid="4" name="VisualMarkings">
    <vt:lpwstr>None</vt:lpwstr>
  </property>
  <property fmtid="{D5CDD505-2E9C-101B-9397-08002B2CF9AE}" pid="5" name="Alignment">
    <vt:lpwstr>Centre</vt:lpwstr>
  </property>
  <property fmtid="{D5CDD505-2E9C-101B-9397-08002B2CF9AE}" pid="6" name="Language">
    <vt:lpwstr>English</vt:lpwstr>
  </property>
</Properties>
</file>